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1" r:id="rId3"/>
    <p:sldId id="260" r:id="rId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6DC97-5782-4C2E-959C-3B05FEEE4E5B}" type="datetimeFigureOut">
              <a:rPr lang="id-ID" smtClean="0"/>
              <a:t>22/09/2026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7E133-FE03-4C53-BC75-1B5092C4A7D4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723" y="174782"/>
            <a:ext cx="5853334" cy="1171582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 PPT STIKES MABORO</a:t>
            </a:r>
            <a:endParaRPr lang="id-ID" sz="2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938708"/>
            <a:ext cx="7488832" cy="4995867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 PPT STIKES MABORO </a:t>
            </a:r>
          </a:p>
          <a:p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STIKES MUHAMMADIYAH BOJONEGORO</a:t>
            </a:r>
            <a:endParaRPr lang="id-ID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E:\STIKES\logo terbaru\logo [FINAL]-20170209T035445Z\logo [FINAL]\PNG\logo stikes mabor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34" y="-3928"/>
            <a:ext cx="3024336" cy="1529003"/>
          </a:xfrm>
          <a:prstGeom prst="rect">
            <a:avLst/>
          </a:prstGeom>
          <a:noFill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001355" y="2249777"/>
            <a:ext cx="4672018" cy="11715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80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Myriad Pro" pitchFamily="34" charset="0"/>
              <a:ea typeface="+mj-ea"/>
              <a:cs typeface="+mj-cs"/>
            </a:endParaRPr>
          </a:p>
        </p:txBody>
      </p:sp>
      <p:pic>
        <p:nvPicPr>
          <p:cNvPr id="1028" name="Picture 4" descr="E:\STIKES\logo terbaru\segilima bawah surat cop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5" y="3429000"/>
            <a:ext cx="3385618" cy="229738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6500834"/>
            <a:ext cx="9144000" cy="35719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	www.stikes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mabor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o.ac.id</a:t>
            </a:r>
          </a:p>
        </p:txBody>
      </p:sp>
      <p:sp>
        <p:nvSpPr>
          <p:cNvPr id="10" name="Rectangle 9"/>
          <p:cNvSpPr/>
          <p:nvPr/>
        </p:nvSpPr>
        <p:spPr>
          <a:xfrm>
            <a:off x="7000924" y="6500810"/>
            <a:ext cx="2143076" cy="35719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Unggul,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Profesional, Islami </a:t>
            </a:r>
          </a:p>
        </p:txBody>
      </p:sp>
      <p:sp>
        <p:nvSpPr>
          <p:cNvPr id="11" name="Rectangle 10"/>
          <p:cNvSpPr/>
          <p:nvPr/>
        </p:nvSpPr>
        <p:spPr>
          <a:xfrm rot="600000">
            <a:off x="6959925" y="6500810"/>
            <a:ext cx="7143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2705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3816424"/>
          </a:xfrm>
        </p:spPr>
        <p:txBody>
          <a:bodyPr>
            <a:normAutofit/>
          </a:bodyPr>
          <a:lstStyle/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Keterangan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Keterangan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Keterangan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lnSpc>
                <a:spcPct val="120000"/>
              </a:lnSpc>
              <a:spcBef>
                <a:spcPts val="600"/>
              </a:spcBef>
              <a:buNone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500834"/>
            <a:ext cx="9144000" cy="35719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	www.stikes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mabor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o.ac.id</a:t>
            </a:r>
          </a:p>
        </p:txBody>
      </p:sp>
      <p:sp>
        <p:nvSpPr>
          <p:cNvPr id="7" name="Rectangle 6"/>
          <p:cNvSpPr/>
          <p:nvPr/>
        </p:nvSpPr>
        <p:spPr>
          <a:xfrm>
            <a:off x="7000924" y="6500810"/>
            <a:ext cx="2143076" cy="35719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Unggul,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Profesional, Islami </a:t>
            </a:r>
          </a:p>
        </p:txBody>
      </p:sp>
      <p:sp>
        <p:nvSpPr>
          <p:cNvPr id="8" name="Rectangle 7"/>
          <p:cNvSpPr/>
          <p:nvPr/>
        </p:nvSpPr>
        <p:spPr>
          <a:xfrm rot="600000">
            <a:off x="6959925" y="6500810"/>
            <a:ext cx="7143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9" name="Picture 3" descr="E:\STIKES\logo terbaru\logo [FINAL]-20170209T035445Z\logo [FINAL]\PNG\logo stikes mabor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935" y="188640"/>
            <a:ext cx="2441801" cy="123449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2500298" y="285728"/>
            <a:ext cx="71438" cy="107157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2" name="Picture 4" descr="E:\STIKES\logo terbaru\segilima bawah surat cop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357694"/>
            <a:ext cx="3385618" cy="2297383"/>
          </a:xfrm>
          <a:prstGeom prst="rect">
            <a:avLst/>
          </a:prstGeom>
          <a:noFill/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E1E8E18-733C-7863-7F8F-5E201BFE4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7940" y="274638"/>
            <a:ext cx="6038859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PPT STIKES MABORO</a:t>
            </a:r>
          </a:p>
        </p:txBody>
      </p:sp>
    </p:spTree>
    <p:extLst>
      <p:ext uri="{BB962C8B-B14F-4D97-AF65-F5344CB8AC3E}">
        <p14:creationId xmlns:p14="http://schemas.microsoft.com/office/powerpoint/2010/main" val="2052267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3338" y="3028097"/>
            <a:ext cx="4757742" cy="725470"/>
          </a:xfrm>
        </p:spPr>
        <p:txBody>
          <a:bodyPr>
            <a:normAutofit fontScale="90000"/>
          </a:bodyPr>
          <a:lstStyle/>
          <a:p>
            <a:pPr algn="l"/>
            <a:r>
              <a:rPr lang="id-ID" sz="2400">
                <a:solidFill>
                  <a:schemeClr val="bg1"/>
                </a:solidFill>
                <a:latin typeface="Myriad Pro" pitchFamily="34" charset="0"/>
              </a:rPr>
              <a:t>STIKes </a:t>
            </a:r>
            <a:r>
              <a:rPr lang="id-ID" sz="2400" dirty="0">
                <a:solidFill>
                  <a:schemeClr val="bg1"/>
                </a:solidFill>
                <a:latin typeface="Myriad Pro" pitchFamily="34" charset="0"/>
              </a:rPr>
              <a:t>Muhammadiyah Bojonegoro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00834"/>
            <a:ext cx="9144000" cy="35719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latin typeface="Myriad Pro" pitchFamily="34" charset="0"/>
              </a:rPr>
              <a:t>	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www.stikes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mabor</a:t>
            </a:r>
            <a:r>
              <a:rPr lang="id-ID" dirty="0">
                <a:latin typeface="Times New Roman" panose="02020603050405020304" pitchFamily="18" charset="0"/>
                <a:cs typeface="Times New Roman" panose="02020603050405020304" pitchFamily="18" charset="0"/>
              </a:rPr>
              <a:t>o.ac.id</a:t>
            </a:r>
          </a:p>
        </p:txBody>
      </p:sp>
      <p:sp>
        <p:nvSpPr>
          <p:cNvPr id="7" name="Rectangle 6"/>
          <p:cNvSpPr/>
          <p:nvPr/>
        </p:nvSpPr>
        <p:spPr>
          <a:xfrm>
            <a:off x="7000924" y="6500810"/>
            <a:ext cx="2143076" cy="35719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Unggul,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Profesional, Islami </a:t>
            </a:r>
          </a:p>
        </p:txBody>
      </p:sp>
      <p:sp>
        <p:nvSpPr>
          <p:cNvPr id="8" name="Rectangle 7"/>
          <p:cNvSpPr/>
          <p:nvPr/>
        </p:nvSpPr>
        <p:spPr>
          <a:xfrm rot="600000">
            <a:off x="6959925" y="6500810"/>
            <a:ext cx="7143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9" name="Picture 3" descr="E:\STIKES\logo terbaru\logo [FINAL]-20170209T035445Z\logo [FINAL]\PNG\logo stikes mabor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4943" y="1633036"/>
            <a:ext cx="3422779" cy="1730442"/>
          </a:xfrm>
          <a:prstGeom prst="rect">
            <a:avLst/>
          </a:prstGeom>
          <a:noFill/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2928926" y="1142984"/>
            <a:ext cx="3490938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3200" b="1" dirty="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rPr>
              <a:t>TERIMA KASIH</a:t>
            </a:r>
            <a:endParaRPr kumimoji="0" lang="id-ID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yriad Pro" pitchFamily="34" charset="0"/>
              <a:ea typeface="+mj-ea"/>
              <a:cs typeface="+mj-c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304092" y="3624230"/>
            <a:ext cx="4757742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id-ID" sz="2400" dirty="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rPr>
              <a:t>Kampus A: Jl. A. Yani, No.14 Bojonegoro</a:t>
            </a:r>
          </a:p>
          <a:p>
            <a:pPr lvl="0" algn="ctr">
              <a:spcBef>
                <a:spcPct val="0"/>
              </a:spcBef>
              <a:defRPr/>
            </a:pPr>
            <a:r>
              <a:rPr lang="id-ID" sz="2400" dirty="0">
                <a:solidFill>
                  <a:schemeClr val="bg1"/>
                </a:solidFill>
                <a:latin typeface="Myriad Pro" pitchFamily="34" charset="0"/>
                <a:ea typeface="+mj-ea"/>
                <a:cs typeface="+mj-cs"/>
              </a:rPr>
              <a:t>Kampus B: Jl. Veteran, Gg. Maboro, Bojonegoro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2100274" y="4230456"/>
            <a:ext cx="520545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3200" b="1" dirty="0">
                <a:solidFill>
                  <a:srgbClr val="FFFF00"/>
                </a:solidFill>
                <a:latin typeface="Myriad Pro" pitchFamily="34" charset="0"/>
                <a:ea typeface="+mj-ea"/>
                <a:cs typeface="+mj-cs"/>
              </a:rPr>
              <a:t>(0353) 525 4439 / 081252391126</a:t>
            </a:r>
            <a:endParaRPr kumimoji="0" lang="id-ID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Myriad Pro" pitchFamily="34" charset="0"/>
              <a:ea typeface="+mj-ea"/>
              <a:cs typeface="+mj-cs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2314588" y="4583098"/>
            <a:ext cx="4757742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www.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stik</a:t>
            </a: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es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mabo</a:t>
            </a: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yriad Pro" pitchFamily="34" charset="0"/>
                <a:ea typeface="+mj-ea"/>
                <a:cs typeface="+mj-cs"/>
              </a:rPr>
              <a:t>ro.ac.id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4206</TotalTime>
  <Words>109</Words>
  <Application>Microsoft Office PowerPoint</Application>
  <PresentationFormat>On-screen Show (4:3)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Myriad Pro</vt:lpstr>
      <vt:lpstr>Times New Roman</vt:lpstr>
      <vt:lpstr>Office Theme</vt:lpstr>
      <vt:lpstr>FORMAT PPT STIKES MABORO</vt:lpstr>
      <vt:lpstr>PPT STIKES MABORO</vt:lpstr>
      <vt:lpstr>STIKes Muhammadiyah Bojonegoro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JUDUL SLIDE PRESENTASI</dc:title>
  <dc:creator>obi</dc:creator>
  <cp:lastModifiedBy>RomyM11</cp:lastModifiedBy>
  <cp:revision>21</cp:revision>
  <dcterms:created xsi:type="dcterms:W3CDTF">2017-02-27T04:29:12Z</dcterms:created>
  <dcterms:modified xsi:type="dcterms:W3CDTF">2026-09-22T07:13:45Z</dcterms:modified>
</cp:coreProperties>
</file>